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Plus Jakarta Sans ExtraBold"/>
      <p:bold r:id="rId53"/>
      <p:boldItalic r:id="rId54"/>
    </p:embeddedFont>
    <p:embeddedFont>
      <p:font typeface="Plus Jakarta Sans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Plus Jakarta Sans SemiBold"/>
      <p:regular r:id="rId63"/>
      <p:bold r:id="rId64"/>
      <p:italic r:id="rId65"/>
      <p:boldItalic r:id="rId66"/>
    </p:embeddedFont>
    <p:embeddedFont>
      <p:font typeface="Plus Jakarta Sans Medium"/>
      <p:regular r:id="rId67"/>
      <p:bold r:id="rId68"/>
      <p:italic r:id="rId69"/>
      <p:boldItalic r:id="rId70"/>
    </p:embeddedFont>
    <p:embeddedFont>
      <p:font typeface="Caveat Medium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CaveatMedium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aveatMedium-regular.fntdata"/><Relationship Id="rId70" Type="http://schemas.openxmlformats.org/officeDocument/2006/relationships/font" Target="fonts/PlusJakartaSans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PlusJakartaSansSemiBold-bold.fntdata"/><Relationship Id="rId63" Type="http://schemas.openxmlformats.org/officeDocument/2006/relationships/font" Target="fonts/PlusJakartaSa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PlusJakartaSa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PlusJakartaSa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PlusJakartaSansMedium-bold.fntdata"/><Relationship Id="rId23" Type="http://schemas.openxmlformats.org/officeDocument/2006/relationships/slide" Target="slides/slide18.xml"/><Relationship Id="rId67" Type="http://schemas.openxmlformats.org/officeDocument/2006/relationships/font" Target="fonts/PlusJakartaSansMedium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lusJakarta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lusJakartaSansExtraBold-bold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lusJakartaSans-regular.fntdata"/><Relationship Id="rId10" Type="http://schemas.openxmlformats.org/officeDocument/2006/relationships/slide" Target="slides/slide5.xml"/><Relationship Id="rId54" Type="http://schemas.openxmlformats.org/officeDocument/2006/relationships/font" Target="fonts/PlusJakartaSansExtraBold-boldItalic.fntdata"/><Relationship Id="rId13" Type="http://schemas.openxmlformats.org/officeDocument/2006/relationships/slide" Target="slides/slide8.xml"/><Relationship Id="rId57" Type="http://schemas.openxmlformats.org/officeDocument/2006/relationships/font" Target="fonts/PlusJakartaSans-italic.fntdata"/><Relationship Id="rId12" Type="http://schemas.openxmlformats.org/officeDocument/2006/relationships/slide" Target="slides/slide7.xml"/><Relationship Id="rId56" Type="http://schemas.openxmlformats.org/officeDocument/2006/relationships/font" Target="fonts/PlusJakartaSans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PlusJakarta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nniespratt?utm_source=unsplash&amp;utm_medium=referral&amp;utm_content=creditCopyText" TargetMode="External"/><Relationship Id="rId3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photos/ZsWaYLImZFs?utm_source=unsplash&amp;utm_medium=referral&amp;utm_content=creditCopyText" TargetMode="External"/><Relationship Id="rId5" Type="http://schemas.openxmlformats.org/officeDocument/2006/relationships/hyperlink" Target="https://unsplash.com/photos/ZsWaYLImZFs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garri?utm_source=unsplash&amp;utm_medium=referral&amp;utm_content=creditCopyText" TargetMode="External"/><Relationship Id="rId3" Type="http://schemas.openxmlformats.org/officeDocument/2006/relationships/hyperlink" Target="https://unsplash.com/@garri?utm_source=unsplash&amp;utm_medium=referral&amp;utm_content=creditCopyText" TargetMode="External"/><Relationship Id="rId4" Type="http://schemas.openxmlformats.org/officeDocument/2006/relationships/hyperlink" Target="https://unsplash.com/photos/KTpSVEcU0XU?utm_source=unsplash&amp;utm_medium=referral&amp;utm_content=creditCopyText" TargetMode="External"/><Relationship Id="rId5" Type="http://schemas.openxmlformats.org/officeDocument/2006/relationships/hyperlink" Target="https://unsplash.com/photos/KTpSVEcU0XU?utm_source=unsplash&amp;utm_medium=referral&amp;utm_content=creditCopyText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f37e98f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f37e98f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Annie Spratt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fcbe9f77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fcbe9f77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4515f03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4515f0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99579e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199579e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a2788ad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a2788ad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a2788ad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a2788ad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a2788ad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a2788ad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a3c16f0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a3c16f0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a3c16f00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a3c16f0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a3c16f0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a3c16f0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a3c16f00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a3c16f00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a3c16f00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a3c16f00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a3c16f0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a3c16f0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a3c16f00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a3c16f00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a3c16f0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a3c16f0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Vladislav Babienko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a3c16f00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a3c16f00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a3c16f00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a3c16f00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3c16f00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a3c16f00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a3c16f00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a3c16f00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a3c16f00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a3c16f00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a3c16f00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a3c16f00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Image from:  Unsplash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a3c16f00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a3c16f00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a3c16f00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a3c16f00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a3c16f00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a3c16f00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a3c16f00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a3c16f00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a3c16f00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a3c16f00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a3c16f00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a3c16f00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a3c16f00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a3c16f00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a3c16f00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a3c16f00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a2788ad88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a2788ad88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a2788ad8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a2788ad8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46109f4d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46109f4d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3eef7d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13eef7d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a3c16f005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a3c16f005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46109f4d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46109f4d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b5fe07e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b5fe07e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db4a443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db4a443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db4a4435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db4a4435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db4a443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db4a443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db4a4435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db4a4435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db4a443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db4a443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db4a4435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db4a4435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a3c16f005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a3c16f00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a3c16f005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a3c16f005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a3c16f005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a3c16f00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a3c16f005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a3c16f005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37e98fbc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37e98fbc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3300" y="1884875"/>
            <a:ext cx="8520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3300" y="2633000"/>
            <a:ext cx="5072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2000"/>
              <a:buNone/>
              <a:defRPr sz="2000">
                <a:solidFill>
                  <a:srgbClr val="F8FA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12" l="79966" r="3232" t="91864"/>
          <a:stretch/>
        </p:blipFill>
        <p:spPr>
          <a:xfrm>
            <a:off x="683350" y="1230125"/>
            <a:ext cx="1222300" cy="2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3300" y="2150850"/>
            <a:ext cx="795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793300" y="4718125"/>
            <a:ext cx="2340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&amp; Body 1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93325" y="55190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515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75154" r="0" t="0"/>
          <a:stretch/>
        </p:blipFill>
        <p:spPr>
          <a:xfrm>
            <a:off x="7336475" y="0"/>
            <a:ext cx="18075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80571" t="0"/>
          <a:stretch/>
        </p:blipFill>
        <p:spPr>
          <a:xfrm>
            <a:off x="-2" y="0"/>
            <a:ext cx="1413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Char char="●"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●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○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us Jakarta Sans"/>
              <a:buChar char="■"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iscord.gg/yCrB7tfbhg" TargetMode="External"/><Relationship Id="rId4" Type="http://schemas.openxmlformats.org/officeDocument/2006/relationships/hyperlink" Target="https://discord.gg/yCrB7tfbhg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sig1.co/replit-6in6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hyperlink" Target="http://drive.google.com/file/d/1OXs_Iw3Z9uL9t9-rpMjNAxv-RzhC0gPM/view" TargetMode="External"/><Relationship Id="rId7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OXs_Iw3Z9uL9t9-rpMjNAxv-RzhC0gPM/view" TargetMode="External"/><Relationship Id="rId6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OXs_Iw3Z9uL9t9-rpMjNAxv-RzhC0gPM/view" TargetMode="External"/><Relationship Id="rId6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iscord.gg/yCrB7tfbhg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17.png"/><Relationship Id="rId7" Type="http://schemas.openxmlformats.org/officeDocument/2006/relationships/image" Target="../media/image44.jpg"/><Relationship Id="rId8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orms.gle/FJzRxgVw7fS2DMPY9" TargetMode="External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eplit.com/@sigmaschooltech/quiz-app-demo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facebook.com/joinsigma" TargetMode="External"/><Relationship Id="rId4" Type="http://schemas.openxmlformats.org/officeDocument/2006/relationships/hyperlink" Target="https://www.instagram.com/joinsigma/" TargetMode="External"/><Relationship Id="rId5" Type="http://schemas.openxmlformats.org/officeDocument/2006/relationships/hyperlink" Target="https://www.linkedin.com/company/79085028/" TargetMode="External"/><Relationship Id="rId6" Type="http://schemas.openxmlformats.org/officeDocument/2006/relationships/hyperlink" Target="https://www.facebook.com/joinsigma/reviews/?ref=page_internal" TargetMode="External"/><Relationship Id="rId7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sigmaschool.co/referrals" TargetMode="External"/><Relationship Id="rId4" Type="http://schemas.openxmlformats.org/officeDocument/2006/relationships/hyperlink" Target="mailto:finance@sigmaschool.co" TargetMode="External"/><Relationship Id="rId5" Type="http://schemas.openxmlformats.org/officeDocument/2006/relationships/image" Target="../media/image5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igmaschool.co/enroll" TargetMode="External"/><Relationship Id="rId4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quiz-app-demo.sigmaschooltech.repl.co" TargetMode="External"/><Relationship Id="rId4" Type="http://schemas.openxmlformats.org/officeDocument/2006/relationships/hyperlink" Target="http://drive.google.com/file/d/1PgXLnju44ERe-p93ctq5VVJzYyJCuWoO/view" TargetMode="External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586600" y="1633350"/>
            <a:ext cx="41163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6: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App</a:t>
            </a:r>
            <a:endParaRPr/>
          </a:p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16675" l="0" r="0" t="16675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help?</a:t>
            </a:r>
            <a:endParaRPr/>
          </a:p>
        </p:txBody>
      </p:sp>
      <p:sp>
        <p:nvSpPr>
          <p:cNvPr id="170" name="Google Shape;170;p17"/>
          <p:cNvSpPr txBox="1"/>
          <p:nvPr>
            <p:ph idx="2" type="title"/>
          </p:nvPr>
        </p:nvSpPr>
        <p:spPr>
          <a:xfrm>
            <a:off x="793325" y="1548200"/>
            <a:ext cx="3605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happy to help with any issues, things you don’t understand in our Discord channel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our full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https://discord.gg/yCrB7tfbhg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in discord, add your </a:t>
            </a:r>
            <a:r>
              <a:rPr lang="en-GB"/>
              <a:t>questions</a:t>
            </a:r>
            <a:r>
              <a:rPr lang="en-GB"/>
              <a:t> in our help channels.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5139000" y="1154475"/>
            <a:ext cx="3432300" cy="3420900"/>
          </a:xfrm>
          <a:prstGeom prst="roundRect">
            <a:avLst>
              <a:gd fmla="val 6131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00" y="1695075"/>
            <a:ext cx="2700682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675" y="1551375"/>
            <a:ext cx="5167617" cy="337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692250" y="629950"/>
            <a:ext cx="47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 to our team dashboard: </a:t>
            </a:r>
            <a:r>
              <a:rPr lang="en-GB" u="sng">
                <a:solidFill>
                  <a:srgbClr val="4DD0E1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https://sig1.co/replit-6in6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 can click on </a:t>
            </a:r>
            <a:r>
              <a:rPr b="1" lang="en-GB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6 - Quiz App</a:t>
            </a:r>
            <a:endParaRPr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9825">
            <a:off x="7427019" y="4582679"/>
            <a:ext cx="461612" cy="48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index.html, update the code to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38" y="919300"/>
            <a:ext cx="4082936" cy="39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4294967295" type="title"/>
          </p:nvPr>
        </p:nvSpPr>
        <p:spPr>
          <a:xfrm>
            <a:off x="1174450" y="22578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style.css, update the code to this: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075" y="1479175"/>
            <a:ext cx="2819368" cy="1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 script.js, add the code to this.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50" y="1404025"/>
            <a:ext cx="78676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Run the project, and it should look like this.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525" y="1011000"/>
            <a:ext cx="66770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Type in the correct answer and click on submit: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63" y="1214075"/>
            <a:ext cx="62960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9760">
            <a:off x="6157200" y="3025500"/>
            <a:ext cx="7810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The word correct should appear. Now put a wrong answer…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75" y="1148550"/>
            <a:ext cx="6400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4294967295" type="title"/>
          </p:nvPr>
        </p:nvSpPr>
        <p:spPr>
          <a:xfrm>
            <a:off x="1383025" y="217600"/>
            <a:ext cx="6897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 should see the word incorrect. Let’s see the code that we have added!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038" y="1351625"/>
            <a:ext cx="50958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49400" y="18459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index.html</a:t>
            </a:r>
            <a:endParaRPr/>
          </a:p>
        </p:txBody>
      </p:sp>
      <p:sp>
        <p:nvSpPr>
          <p:cNvPr id="228" name="Google Shape;228;p26"/>
          <p:cNvSpPr txBox="1"/>
          <p:nvPr>
            <p:ph idx="2" type="title"/>
          </p:nvPr>
        </p:nvSpPr>
        <p:spPr>
          <a:xfrm>
            <a:off x="749400" y="2455950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Fairly straight forward. We have a heading, a questions, an input and a button to check the answer.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Below the button, we have an empty paragraph tag. This is where we change the innerHTML to Correct or Incorrect.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24092" l="0" r="0" t="50303"/>
          <a:stretch/>
        </p:blipFill>
        <p:spPr>
          <a:xfrm>
            <a:off x="749400" y="628250"/>
            <a:ext cx="4082925" cy="10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9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46" name="Google Shape;46;p9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Roadmap to Software Dev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1698975" y="1983050"/>
              <a:ext cx="1235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0 (30 mins):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49" name="Google Shape;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3114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9"/>
            <p:cNvSpPr txBox="1"/>
            <p:nvPr/>
          </p:nvSpPr>
          <p:spPr>
            <a:xfrm>
              <a:off x="4690575" y="2228038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pros of being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9575" y="2643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9"/>
            <p:cNvSpPr txBox="1"/>
            <p:nvPr/>
          </p:nvSpPr>
          <p:spPr>
            <a:xfrm>
              <a:off x="4690575" y="2560113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the step by step to be software dev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53" name="Google Shape;53;p9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749400" y="18459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style.css</a:t>
            </a:r>
            <a:endParaRPr/>
          </a:p>
        </p:txBody>
      </p:sp>
      <p:sp>
        <p:nvSpPr>
          <p:cNvPr id="235" name="Google Shape;235;p27"/>
          <p:cNvSpPr txBox="1"/>
          <p:nvPr>
            <p:ph idx="2" type="title"/>
          </p:nvPr>
        </p:nvSpPr>
        <p:spPr>
          <a:xfrm>
            <a:off x="749400" y="2455950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Nothing to fancy. We set the font family to sans-serif. We align our texts into the center. And we add a margin at the top. 30 px specifically.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75" y="287050"/>
            <a:ext cx="2176679" cy="1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749400" y="1845925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script.js</a:t>
            </a:r>
            <a:endParaRPr/>
          </a:p>
        </p:txBody>
      </p:sp>
      <p:sp>
        <p:nvSpPr>
          <p:cNvPr id="242" name="Google Shape;242;p28"/>
          <p:cNvSpPr txBox="1"/>
          <p:nvPr>
            <p:ph idx="2" type="title"/>
          </p:nvPr>
        </p:nvSpPr>
        <p:spPr>
          <a:xfrm>
            <a:off x="749400" y="2455950"/>
            <a:ext cx="70074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get the user’s input value. However, to check whether we got the answer correct, we use this thing called conditionals.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conditionals?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00" y="175650"/>
            <a:ext cx="4779874" cy="15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ctrTitle"/>
          </p:nvPr>
        </p:nvSpPr>
        <p:spPr>
          <a:xfrm>
            <a:off x="586588" y="1633350"/>
            <a:ext cx="37737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Conditionals</a:t>
            </a:r>
            <a:endParaRPr/>
          </a:p>
        </p:txBody>
      </p:sp>
      <p:sp>
        <p:nvSpPr>
          <p:cNvPr id="249" name="Google Shape;249;p29"/>
          <p:cNvSpPr txBox="1"/>
          <p:nvPr>
            <p:ph idx="2" type="title"/>
          </p:nvPr>
        </p:nvSpPr>
        <p:spPr>
          <a:xfrm>
            <a:off x="683350" y="471408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10005" l="0" r="0" t="10013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93325" y="237165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Conditionals</a:t>
            </a:r>
            <a:endParaRPr/>
          </a:p>
        </p:txBody>
      </p:sp>
      <p:sp>
        <p:nvSpPr>
          <p:cNvPr id="256" name="Google Shape;256;p3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idx="2" type="title"/>
          </p:nvPr>
        </p:nvSpPr>
        <p:spPr>
          <a:xfrm>
            <a:off x="793325" y="2999975"/>
            <a:ext cx="76236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how computers and humans make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example, we are comparing whether the user answer is the same as the correct answer ("paris").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break down the conditional. We also call it the if-else block.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23059"/>
          <a:stretch/>
        </p:blipFill>
        <p:spPr>
          <a:xfrm>
            <a:off x="853250" y="782300"/>
            <a:ext cx="5830701" cy="14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793325" y="237165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statement</a:t>
            </a:r>
            <a:endParaRPr/>
          </a:p>
        </p:txBody>
      </p:sp>
      <p:sp>
        <p:nvSpPr>
          <p:cNvPr id="264" name="Google Shape;264;p3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idx="2" type="title"/>
          </p:nvPr>
        </p:nvSpPr>
        <p:spPr>
          <a:xfrm>
            <a:off x="793325" y="2999975"/>
            <a:ext cx="76236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in the red box simply means: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If the answer, lower cased, is equal to "paris", then we…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since the answer is </a:t>
            </a:r>
            <a:r>
              <a:rPr i="1" lang="en-GB"/>
              <a:t>"paris"...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23059"/>
          <a:stretch/>
        </p:blipFill>
        <p:spPr>
          <a:xfrm>
            <a:off x="853250" y="782300"/>
            <a:ext cx="5830701" cy="1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/>
          <p:nvPr/>
        </p:nvSpPr>
        <p:spPr>
          <a:xfrm>
            <a:off x="1032000" y="815200"/>
            <a:ext cx="3317400" cy="20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793325" y="237165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True</a:t>
            </a:r>
            <a:endParaRPr/>
          </a:p>
        </p:txBody>
      </p:sp>
      <p:sp>
        <p:nvSpPr>
          <p:cNvPr id="273" name="Google Shape;273;p32"/>
          <p:cNvSpPr txBox="1"/>
          <p:nvPr>
            <p:ph idx="2" type="title"/>
          </p:nvPr>
        </p:nvSpPr>
        <p:spPr>
          <a:xfrm>
            <a:off x="793325" y="2999975"/>
            <a:ext cx="7623600" cy="16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means the statement is true, which will run the: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document.getElementById("result").innerHTML = "Correct!";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basically adds the </a:t>
            </a:r>
            <a:r>
              <a:rPr i="1" lang="en-GB"/>
              <a:t>"Correct!" </a:t>
            </a:r>
            <a:r>
              <a:rPr lang="en-GB"/>
              <a:t> text in the result paragraph.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happens if it's not true?</a:t>
            </a:r>
            <a:endParaRPr/>
          </a:p>
        </p:txBody>
      </p:sp>
      <p:sp>
        <p:nvSpPr>
          <p:cNvPr id="274" name="Google Shape;274;p32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0" r="0" t="23059"/>
          <a:stretch/>
        </p:blipFill>
        <p:spPr>
          <a:xfrm>
            <a:off x="853250" y="782300"/>
            <a:ext cx="5830701" cy="1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/>
          <p:nvPr/>
        </p:nvSpPr>
        <p:spPr>
          <a:xfrm rot="5400000">
            <a:off x="3373200" y="-1565625"/>
            <a:ext cx="668100" cy="5436900"/>
          </a:xfrm>
          <a:prstGeom prst="corner">
            <a:avLst>
              <a:gd fmla="val 31414" name="adj1"/>
              <a:gd fmla="val 6568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550" y="2771850"/>
            <a:ext cx="2555201" cy="169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793325" y="237165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False</a:t>
            </a:r>
            <a:endParaRPr/>
          </a:p>
        </p:txBody>
      </p:sp>
      <p:sp>
        <p:nvSpPr>
          <p:cNvPr id="283" name="Google Shape;283;p33"/>
          <p:cNvSpPr txBox="1"/>
          <p:nvPr>
            <p:ph idx="2" type="title"/>
          </p:nvPr>
        </p:nvSpPr>
        <p:spPr>
          <a:xfrm>
            <a:off x="793325" y="2999975"/>
            <a:ext cx="7623600" cy="16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answer is not equal to "paris", we will run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document.getElementById("result").innerHTML = "Correct!";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basically adds the "Incorrect!"  text in the result paragraph.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have the answer are PaRiS? Will this be correct?</a:t>
            </a:r>
            <a:endParaRPr/>
          </a:p>
        </p:txBody>
      </p:sp>
      <p:sp>
        <p:nvSpPr>
          <p:cNvPr id="284" name="Google Shape;284;p33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b="0" l="0" r="0" t="23059"/>
          <a:stretch/>
        </p:blipFill>
        <p:spPr>
          <a:xfrm>
            <a:off x="853250" y="782300"/>
            <a:ext cx="5830701" cy="1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1004438" y="1237975"/>
            <a:ext cx="5593825" cy="681225"/>
          </a:xfrm>
          <a:custGeom>
            <a:rect b="b" l="l" r="r" t="t"/>
            <a:pathLst>
              <a:path extrusionOk="0" h="27249" w="223753">
                <a:moveTo>
                  <a:pt x="7598" y="1048"/>
                </a:moveTo>
                <a:lnTo>
                  <a:pt x="7598" y="14672"/>
                </a:lnTo>
                <a:lnTo>
                  <a:pt x="0" y="14148"/>
                </a:lnTo>
                <a:lnTo>
                  <a:pt x="1048" y="27249"/>
                </a:lnTo>
                <a:lnTo>
                  <a:pt x="223753" y="26725"/>
                </a:lnTo>
                <a:lnTo>
                  <a:pt x="223753" y="0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87" name="Google Shape;2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269" y="2730473"/>
            <a:ext cx="2260025" cy="135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793325" y="2371650"/>
            <a:ext cx="407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.toLowerCase()</a:t>
            </a:r>
            <a:endParaRPr/>
          </a:p>
        </p:txBody>
      </p:sp>
      <p:sp>
        <p:nvSpPr>
          <p:cNvPr id="293" name="Google Shape;293;p34"/>
          <p:cNvSpPr txBox="1"/>
          <p:nvPr>
            <p:ph idx="2" type="title"/>
          </p:nvPr>
        </p:nvSpPr>
        <p:spPr>
          <a:xfrm>
            <a:off x="793325" y="2999975"/>
            <a:ext cx="7623600" cy="16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Basically, we want to ensure that the comparing between the user's answer and the correct answer is the same case (or all lower case) and accurate.</a:t>
            </a:r>
            <a:endParaRPr/>
          </a:p>
        </p:txBody>
      </p:sp>
      <p:sp>
        <p:nvSpPr>
          <p:cNvPr id="294" name="Google Shape;294;p3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 b="0" l="0" r="0" t="23059"/>
          <a:stretch/>
        </p:blipFill>
        <p:spPr>
          <a:xfrm>
            <a:off x="853250" y="782300"/>
            <a:ext cx="5830701" cy="1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2050200" y="815200"/>
            <a:ext cx="1166100" cy="20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ctrTitle"/>
          </p:nvPr>
        </p:nvSpPr>
        <p:spPr>
          <a:xfrm>
            <a:off x="586600" y="1633350"/>
            <a:ext cx="4182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(Optional): </a:t>
            </a:r>
            <a:endParaRPr/>
          </a:p>
        </p:txBody>
      </p:sp>
      <p:grpSp>
        <p:nvGrpSpPr>
          <p:cNvPr id="302" name="Google Shape;302;p35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303" name="Google Shape;303;p35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5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 b="4568" l="4072" r="5634" t="1622"/>
          <a:stretch/>
        </p:blipFill>
        <p:spPr>
          <a:xfrm>
            <a:off x="5434525" y="3281625"/>
            <a:ext cx="2507700" cy="1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 title="Screenshot 2023-03-13 at 4.29.44 PM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925" y="1143000"/>
            <a:ext cx="2507700" cy="3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(Optional)</a:t>
            </a:r>
            <a:endParaRPr/>
          </a:p>
        </p:txBody>
      </p:sp>
      <p:sp>
        <p:nvSpPr>
          <p:cNvPr id="312" name="Google Shape;312;p36"/>
          <p:cNvSpPr txBox="1"/>
          <p:nvPr>
            <p:ph idx="2" type="title"/>
          </p:nvPr>
        </p:nvSpPr>
        <p:spPr>
          <a:xfrm>
            <a:off x="793325" y="1548200"/>
            <a:ext cx="3845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Easy: </a:t>
            </a:r>
            <a:r>
              <a:rPr lang="en-GB"/>
              <a:t>Change question and answer!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Medium: </a:t>
            </a:r>
            <a:r>
              <a:rPr lang="en-GB"/>
              <a:t>Add question and answer!</a:t>
            </a:r>
            <a:endParaRPr/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314" name="Google Shape;314;p36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6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p36" title="Screenshot 2023-03-13 at 4.29.44 P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925" y="1143000"/>
            <a:ext cx="2507700" cy="3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60" name="Google Shape;60;p10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0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Create Your First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62" name="Google Shape;62;p10"/>
            <p:cNvSpPr txBox="1"/>
            <p:nvPr/>
          </p:nvSpPr>
          <p:spPr>
            <a:xfrm>
              <a:off x="1698975" y="1983050"/>
              <a:ext cx="8424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1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63" name="Google Shape;6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0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creating a website using HTML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5" name="Google Shape;65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 txBox="1"/>
            <p:nvPr/>
          </p:nvSpPr>
          <p:spPr>
            <a:xfrm>
              <a:off x="4682250" y="2557538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Use HTML to create links &amp; texts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7" name="Google Shape;6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0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resume website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69" name="Google Shape;6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0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websites understand HTML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71" name="Google Shape;71;p10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Medium challenge</a:t>
            </a:r>
            <a:endParaRPr/>
          </a:p>
        </p:txBody>
      </p:sp>
      <p:sp>
        <p:nvSpPr>
          <p:cNvPr id="322" name="Google Shape;322;p37"/>
          <p:cNvSpPr txBox="1"/>
          <p:nvPr>
            <p:ph idx="2" type="title"/>
          </p:nvPr>
        </p:nvSpPr>
        <p:spPr>
          <a:xfrm>
            <a:off x="793325" y="1548200"/>
            <a:ext cx="3845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Add question. Add a new question, input, button and result. Make sure your id is different from the first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Add answer. Add a new function name and make sure is different from the first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Developers normally have to search on their own. Answer is on the next slide!</a:t>
            </a: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324" name="Google Shape;324;p37"/>
            <p:cNvPicPr preferRelativeResize="0"/>
            <p:nvPr/>
          </p:nvPicPr>
          <p:blipFill rotWithShape="1">
            <a:blip r:embed="rId3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7"/>
            <p:cNvPicPr preferRelativeResize="0"/>
            <p:nvPr/>
          </p:nvPicPr>
          <p:blipFill rotWithShape="1">
            <a:blip r:embed="rId4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p37" title="Screenshot 2023-03-13 at 4.29.44 P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925" y="1143000"/>
            <a:ext cx="2507700" cy="3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/>
        </p:nvSpPr>
        <p:spPr>
          <a:xfrm>
            <a:off x="824475" y="308675"/>
            <a:ext cx="6534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Answer for very hard challenge, index.html:</a:t>
            </a:r>
            <a:endParaRPr b="1" sz="24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613" y="924076"/>
            <a:ext cx="3426774" cy="40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/>
          <p:nvPr/>
        </p:nvSpPr>
        <p:spPr>
          <a:xfrm>
            <a:off x="3034350" y="3651850"/>
            <a:ext cx="3181200" cy="64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824475" y="308675"/>
            <a:ext cx="6434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 for very hard challenge, script.js:</a:t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0" y="827875"/>
            <a:ext cx="8273792" cy="4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/>
          <p:nvPr/>
        </p:nvSpPr>
        <p:spPr>
          <a:xfrm>
            <a:off x="364575" y="2959375"/>
            <a:ext cx="8145300" cy="193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Congratulations!</a:t>
            </a:r>
            <a:endParaRPr/>
          </a:p>
        </p:txBody>
      </p:sp>
      <p:sp>
        <p:nvSpPr>
          <p:cNvPr id="346" name="Google Shape;346;p40"/>
          <p:cNvSpPr txBox="1"/>
          <p:nvPr>
            <p:ph idx="2" type="title"/>
          </p:nvPr>
        </p:nvSpPr>
        <p:spPr>
          <a:xfrm>
            <a:off x="793325" y="1548200"/>
            <a:ext cx="38457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created a </a:t>
            </a:r>
            <a:r>
              <a:rPr lang="en-GB"/>
              <a:t>quiz</a:t>
            </a:r>
            <a:r>
              <a:rPr lang="en-GB"/>
              <a:t> application!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it  in our Discord channel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GB"/>
              <a:t>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specifically under the Share Your Achievements section &gt; #i-built-this channel.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don’t forget to push to GitHub! Recruiters are looking at Github as well. Refer next slide on how to push to GitHub!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3519000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b="0" l="0" r="0" t="31539"/>
          <a:stretch/>
        </p:blipFill>
        <p:spPr>
          <a:xfrm>
            <a:off x="6278025" y="-2225"/>
            <a:ext cx="2865974" cy="196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40"/>
          <p:cNvGrpSpPr/>
          <p:nvPr/>
        </p:nvGrpSpPr>
        <p:grpSpPr>
          <a:xfrm>
            <a:off x="4870025" y="269825"/>
            <a:ext cx="3479501" cy="4873676"/>
            <a:chOff x="4870025" y="269825"/>
            <a:chExt cx="3479501" cy="4873676"/>
          </a:xfrm>
        </p:grpSpPr>
        <p:pic>
          <p:nvPicPr>
            <p:cNvPr id="351" name="Google Shape;351;p40"/>
            <p:cNvPicPr preferRelativeResize="0"/>
            <p:nvPr/>
          </p:nvPicPr>
          <p:blipFill rotWithShape="1">
            <a:blip r:embed="rId5">
              <a:alphaModFix/>
            </a:blip>
            <a:srcRect b="23710" l="22463" r="23067" t="0"/>
            <a:stretch/>
          </p:blipFill>
          <p:spPr>
            <a:xfrm>
              <a:off x="4870025" y="269825"/>
              <a:ext cx="3479501" cy="487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0"/>
            <p:cNvPicPr preferRelativeResize="0"/>
            <p:nvPr/>
          </p:nvPicPr>
          <p:blipFill rotWithShape="1">
            <a:blip r:embed="rId6">
              <a:alphaModFix/>
            </a:blip>
            <a:srcRect b="6846" l="9857" r="13130" t="0"/>
            <a:stretch/>
          </p:blipFill>
          <p:spPr>
            <a:xfrm>
              <a:off x="5305163" y="1093875"/>
              <a:ext cx="2609226" cy="385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40"/>
          <p:cNvPicPr preferRelativeResize="0"/>
          <p:nvPr/>
        </p:nvPicPr>
        <p:blipFill rotWithShape="1">
          <a:blip r:embed="rId7">
            <a:alphaModFix/>
          </a:blip>
          <a:srcRect b="24296" l="0" r="0" t="6027"/>
          <a:stretch/>
        </p:blipFill>
        <p:spPr>
          <a:xfrm>
            <a:off x="5299950" y="1085450"/>
            <a:ext cx="2653775" cy="40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9950" y="1178525"/>
            <a:ext cx="2653775" cy="25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25" y="900849"/>
            <a:ext cx="7681750" cy="40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/>
        </p:nvSpPr>
        <p:spPr>
          <a:xfrm>
            <a:off x="1383025" y="217600"/>
            <a:ext cx="6351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Go back to replit project Sidebar &gt; Tools &gt; Git.</a:t>
            </a:r>
            <a:endParaRPr sz="18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1418325" y="3001825"/>
            <a:ext cx="484200" cy="55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1633625" y="2680625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1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7326450" y="2411150"/>
            <a:ext cx="268750" cy="321200"/>
          </a:xfrm>
          <a:prstGeom prst="flowChartOffpageConnector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2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6190575" y="2728600"/>
            <a:ext cx="1793700" cy="32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125" y="900850"/>
            <a:ext cx="2443550" cy="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087" y="951125"/>
            <a:ext cx="3697826" cy="39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/>
        </p:nvSpPr>
        <p:spPr>
          <a:xfrm>
            <a:off x="1383025" y="217600"/>
            <a:ext cx="6351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Click on New repo.</a:t>
            </a:r>
            <a:endParaRPr sz="18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2778325" y="1589450"/>
            <a:ext cx="1682400" cy="33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idx="4294967295" type="title"/>
          </p:nvPr>
        </p:nvSpPr>
        <p:spPr>
          <a:xfrm>
            <a:off x="1383025" y="217600"/>
            <a:ext cx="63516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Click on Create repository button.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350" y="845500"/>
            <a:ext cx="4278428" cy="39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4946600" y="4388425"/>
            <a:ext cx="1194000" cy="26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526" y="2255525"/>
            <a:ext cx="534000" cy="2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650" y="2015893"/>
            <a:ext cx="2775055" cy="6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650" y="1995475"/>
            <a:ext cx="2791804" cy="6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idx="4294967295" type="title"/>
          </p:nvPr>
        </p:nvSpPr>
        <p:spPr>
          <a:xfrm>
            <a:off x="1383025" y="217600"/>
            <a:ext cx="63516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It will take a while to load. This is what it should look like. Click on your project link.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25" y="881100"/>
            <a:ext cx="4827017" cy="39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27" y="1217375"/>
            <a:ext cx="1379910" cy="6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0921" y="1168571"/>
            <a:ext cx="1608620" cy="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/>
          <p:nvPr/>
        </p:nvSpPr>
        <p:spPr>
          <a:xfrm>
            <a:off x="1983225" y="1516150"/>
            <a:ext cx="1380000" cy="17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idx="4294967295" type="title"/>
          </p:nvPr>
        </p:nvSpPr>
        <p:spPr>
          <a:xfrm>
            <a:off x="1383025" y="217600"/>
            <a:ext cx="63516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Your project have been pushed to GitHub!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25" y="897775"/>
            <a:ext cx="6958161" cy="3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793325" y="551900"/>
            <a:ext cx="4357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work. Now, g</a:t>
            </a:r>
            <a:r>
              <a:rPr lang="en-GB"/>
              <a:t>ain points!</a:t>
            </a:r>
            <a:endParaRPr/>
          </a:p>
        </p:txBody>
      </p:sp>
      <p:sp>
        <p:nvSpPr>
          <p:cNvPr id="403" name="Google Shape;403;p46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that you have completed this module, you can gain points by doing this survey: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https://forms.gle/FJzRxgVw7fS2DMPY9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gain up to 16 points!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Currently, you can get a free Sigma T-shirt for 150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more freebies in the future ~</a:t>
            </a:r>
            <a:endParaRPr/>
          </a:p>
        </p:txBody>
      </p:sp>
      <p:pic>
        <p:nvPicPr>
          <p:cNvPr id="404" name="Google Shape;404;p46"/>
          <p:cNvPicPr preferRelativeResize="0"/>
          <p:nvPr/>
        </p:nvPicPr>
        <p:blipFill rotWithShape="1">
          <a:blip r:embed="rId4">
            <a:alphaModFix/>
          </a:blip>
          <a:srcRect b="0" l="13048" r="20204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  <p:sp>
        <p:nvSpPr>
          <p:cNvPr id="405" name="Google Shape;405;p46"/>
          <p:cNvSpPr txBox="1"/>
          <p:nvPr/>
        </p:nvSpPr>
        <p:spPr>
          <a:xfrm>
            <a:off x="5019525" y="4690025"/>
            <a:ext cx="2932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 real. Picture is for illustration purposes.</a:t>
            </a:r>
            <a:endParaRPr sz="1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78" name="Google Shape;78;p11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1698975" y="2215525"/>
              <a:ext cx="2418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Styling Websites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1698975" y="1983050"/>
              <a:ext cx="9735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2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1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style a website using CSS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1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create buttons and design them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1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Build a Link in Bio project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87" name="Google Shape;8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1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your profile picture for employers!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89" name="Google Shape;89;p11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idx="4294967295" type="title"/>
          </p:nvPr>
        </p:nvSpPr>
        <p:spPr>
          <a:xfrm>
            <a:off x="1169700" y="1855150"/>
            <a:ext cx="6804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Full code here: 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3"/>
              </a:rPr>
              <a:t>https://replit.com/@sigmaschooltech/quiz-app-demo</a:t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8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653025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 rotWithShape="1">
          <a:blip r:embed="rId3">
            <a:alphaModFix/>
          </a:blip>
          <a:srcRect b="35403" l="0" r="0" t="31539"/>
          <a:stretch/>
        </p:blipFill>
        <p:spPr>
          <a:xfrm>
            <a:off x="3519000" y="-2225"/>
            <a:ext cx="286597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 rotWithShape="1">
          <a:blip r:embed="rId3">
            <a:alphaModFix/>
          </a:blip>
          <a:srcRect b="34326" l="0" r="0" t="31541"/>
          <a:stretch/>
        </p:blipFill>
        <p:spPr>
          <a:xfrm>
            <a:off x="6278025" y="-2225"/>
            <a:ext cx="2865974" cy="9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1455900" y="1718500"/>
            <a:ext cx="6232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Day 6 completed!</a:t>
            </a:r>
            <a:endParaRPr b="1" sz="40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1093800" y="3242325"/>
            <a:ext cx="6956400" cy="1061100"/>
          </a:xfrm>
          <a:prstGeom prst="roundRect">
            <a:avLst>
              <a:gd fmla="val 50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 rot="-5400000">
            <a:off x="4057725" y="291550"/>
            <a:ext cx="1028400" cy="6956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Congratulations &amp; Thank you!</a:t>
            </a:r>
            <a:endParaRPr/>
          </a:p>
        </p:txBody>
      </p:sp>
      <p:sp>
        <p:nvSpPr>
          <p:cNvPr id="426" name="Google Shape;426;p49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reached to the end but it is only the beginning.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Congrats on putting in the time and giving us an opportunity to be an early part of your learning journey in tech.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put in a lot of our effort and time and all we want is to overdeliver help you achieve the goals that you have. </a:t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 rotWithShape="1">
          <a:blip r:embed="rId3">
            <a:alphaModFix/>
          </a:blip>
          <a:srcRect b="0" l="3165" r="21833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your support!</a:t>
            </a:r>
            <a:endParaRPr/>
          </a:p>
        </p:txBody>
      </p:sp>
      <p:sp>
        <p:nvSpPr>
          <p:cNvPr id="434" name="Google Shape;434;p50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0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Sigma School, we have only one goal: overdeliver to reach your goals!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big dreams to make education affordable and amazing.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However, we're still very new and cash-strapped, and going against the big players (universities/bootcamps) with deep funding will be a longshot.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would appreciate all the support we can get!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0"/>
          <p:cNvPicPr preferRelativeResize="0"/>
          <p:nvPr/>
        </p:nvPicPr>
        <p:blipFill rotWithShape="1">
          <a:blip r:embed="rId3">
            <a:alphaModFix/>
          </a:blip>
          <a:srcRect b="0" l="12456" r="1245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enjoyed the course</a:t>
            </a:r>
            <a:endParaRPr/>
          </a:p>
        </p:txBody>
      </p:sp>
      <p:sp>
        <p:nvSpPr>
          <p:cNvPr id="442" name="Google Shape;442;p51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Follow us on our socials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Facebook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Instagram</a:t>
            </a:r>
            <a:r>
              <a:rPr lang="en-GB"/>
              <a:t> &amp;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Linkedin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us a good review on Facebook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here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would mean the world to us. </a:t>
            </a:r>
            <a:br>
              <a:rPr lang="en-GB"/>
            </a:br>
            <a:br>
              <a:rPr lang="en-GB"/>
            </a:br>
            <a:r>
              <a:rPr lang="en-GB"/>
              <a:t>This</a:t>
            </a:r>
            <a:r>
              <a:rPr lang="en-GB"/>
              <a:t> will help us continue adding value and supporting more people like you - for free.</a:t>
            </a:r>
            <a:endParaRPr/>
          </a:p>
        </p:txBody>
      </p:sp>
      <p:pic>
        <p:nvPicPr>
          <p:cNvPr id="444" name="Google Shape;444;p51"/>
          <p:cNvPicPr preferRelativeResize="0"/>
          <p:nvPr/>
        </p:nvPicPr>
        <p:blipFill rotWithShape="1">
          <a:blip r:embed="rId7">
            <a:alphaModFix/>
          </a:blip>
          <a:srcRect b="0" l="12456" r="12456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2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you can support us!</a:t>
            </a:r>
            <a:endParaRPr/>
          </a:p>
        </p:txBody>
      </p:sp>
      <p:sp>
        <p:nvSpPr>
          <p:cNvPr id="450" name="Google Shape;450;p52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2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 your friends to join us!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look at our referral scheme here: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sigmaschool.co/referrals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us a shout-out on social media!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a write-up about about your coding journey with us in your socials and tag us, and email us at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finance@sigmaschool.co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deliver a Sigma School merchandise (t-shirt/hoodie) to you as soon as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2"/>
          <p:cNvPicPr preferRelativeResize="0"/>
          <p:nvPr/>
        </p:nvPicPr>
        <p:blipFill rotWithShape="1">
          <a:blip r:embed="rId5">
            <a:alphaModFix/>
          </a:blip>
          <a:srcRect b="11839" l="0" r="5240" t="17091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real journey begins!</a:t>
            </a:r>
            <a:endParaRPr/>
          </a:p>
        </p:txBody>
      </p:sp>
      <p:sp>
        <p:nvSpPr>
          <p:cNvPr id="458" name="Google Shape;458;p53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evolves too fast. How fast?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r>
              <a:rPr lang="en-GB"/>
              <a:t>very 3 months, n</a:t>
            </a:r>
            <a:r>
              <a:rPr lang="en-GB"/>
              <a:t>ew tech tools are released.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people keep up and not get competed away or replaced by new technologies?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simple: build a strong tech foundation.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help you with that!</a:t>
            </a:r>
            <a:endParaRPr/>
          </a:p>
        </p:txBody>
      </p:sp>
      <p:pic>
        <p:nvPicPr>
          <p:cNvPr id="460" name="Google Shape;460;p53"/>
          <p:cNvPicPr preferRelativeResize="0"/>
          <p:nvPr/>
        </p:nvPicPr>
        <p:blipFill rotWithShape="1">
          <a:blip r:embed="rId3">
            <a:alphaModFix/>
          </a:blip>
          <a:srcRect b="23693" l="0" r="0" t="1305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793325" y="551900"/>
            <a:ext cx="428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your journey easier!</a:t>
            </a:r>
            <a:endParaRPr/>
          </a:p>
        </p:txBody>
      </p:sp>
      <p:sp>
        <p:nvSpPr>
          <p:cNvPr id="466" name="Google Shape;466;p54"/>
          <p:cNvSpPr txBox="1"/>
          <p:nvPr>
            <p:ph idx="3" type="title"/>
          </p:nvPr>
        </p:nvSpPr>
        <p:spPr>
          <a:xfrm>
            <a:off x="793325" y="4690034"/>
            <a:ext cx="20412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4"/>
          <p:cNvSpPr txBox="1"/>
          <p:nvPr>
            <p:ph idx="2" type="title"/>
          </p:nvPr>
        </p:nvSpPr>
        <p:spPr>
          <a:xfrm>
            <a:off x="793325" y="1548200"/>
            <a:ext cx="4076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offer our flagship programme:</a:t>
            </a:r>
            <a:br>
              <a:rPr lang="en-GB"/>
            </a:br>
            <a:br>
              <a:rPr lang="en-GB"/>
            </a:br>
            <a:r>
              <a:rPr lang="en-GB"/>
              <a:t>Complete Software Development Programme</a:t>
            </a:r>
            <a:br>
              <a:rPr lang="en-GB"/>
            </a:br>
            <a:br>
              <a:rPr lang="en-GB"/>
            </a:br>
            <a:r>
              <a:rPr lang="en-GB"/>
              <a:t>Click on the link below to get started.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sigmaschool.co/enroll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of our students said: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“...I have managed to 2x my salary I was getting before joining them!” - Michael Munar, Back End Developer  at rethinkable.xyz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4"/>
          <p:cNvPicPr preferRelativeResize="0"/>
          <p:nvPr/>
        </p:nvPicPr>
        <p:blipFill rotWithShape="1">
          <a:blip r:embed="rId4">
            <a:alphaModFix/>
          </a:blip>
          <a:srcRect b="0" l="16653" r="16653" t="0"/>
          <a:stretch/>
        </p:blipFill>
        <p:spPr>
          <a:xfrm>
            <a:off x="5150400" y="1150225"/>
            <a:ext cx="3420900" cy="3420900"/>
          </a:xfrm>
          <a:prstGeom prst="roundRect">
            <a:avLst>
              <a:gd fmla="val 60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2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96" name="Google Shape;96;p12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Build Interactive Website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98" name="Google Shape;98;p12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3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99" name="Google Shape;99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196685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2"/>
            <p:cNvSpPr txBox="1"/>
            <p:nvPr/>
          </p:nvSpPr>
          <p:spPr>
            <a:xfrm>
              <a:off x="4682250" y="1883450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data types such as numbers &amp; strings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1" name="Google Shape;101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640938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2"/>
            <p:cNvSpPr txBox="1"/>
            <p:nvPr/>
          </p:nvSpPr>
          <p:spPr>
            <a:xfrm>
              <a:off x="4682250" y="2557550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show data 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3" name="Google Shape;103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98297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2"/>
            <p:cNvSpPr txBox="1"/>
            <p:nvPr/>
          </p:nvSpPr>
          <p:spPr>
            <a:xfrm>
              <a:off x="4682250" y="2899575"/>
              <a:ext cx="26331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05" name="Google Shape;105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250" y="22989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2"/>
            <p:cNvSpPr txBox="1"/>
            <p:nvPr/>
          </p:nvSpPr>
          <p:spPr>
            <a:xfrm>
              <a:off x="4682250" y="2215525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store data in variables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14" name="Google Shape;114;p13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Better BMI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4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7" name="Google Shape;1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3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to get user inputs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3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better BMI calculator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3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Understand how to make website interactive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23" name="Google Shape;123;p13"/>
          <p:cNvSpPr txBox="1"/>
          <p:nvPr/>
        </p:nvSpPr>
        <p:spPr>
          <a:xfrm>
            <a:off x="1844500" y="1368575"/>
            <a:ext cx="37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30" name="Google Shape;130;p14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Random Quote Generator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5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33" name="Google Shape;1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4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create a list of quotes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5" name="Google Shape;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4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random quote generator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37" name="Google Shape;1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4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the quotes randomly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139" name="Google Shape;139;p14"/>
          <p:cNvSpPr txBox="1"/>
          <p:nvPr/>
        </p:nvSpPr>
        <p:spPr>
          <a:xfrm>
            <a:off x="1844500" y="1368575"/>
            <a:ext cx="37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You also have done done done done done this!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1510200" y="1729675"/>
            <a:ext cx="6519600" cy="1937400"/>
            <a:chOff x="1490550" y="1611675"/>
            <a:chExt cx="6519600" cy="1937400"/>
          </a:xfrm>
        </p:grpSpPr>
        <p:sp>
          <p:nvSpPr>
            <p:cNvPr id="146" name="Google Shape;146;p15"/>
            <p:cNvSpPr/>
            <p:nvPr/>
          </p:nvSpPr>
          <p:spPr>
            <a:xfrm>
              <a:off x="1490550" y="1611675"/>
              <a:ext cx="6519600" cy="1937400"/>
            </a:xfrm>
            <a:prstGeom prst="roundRect">
              <a:avLst>
                <a:gd fmla="val 6911" name="adj"/>
              </a:avLst>
            </a:prstGeom>
            <a:solidFill>
              <a:srgbClr val="F4D766"/>
            </a:solidFill>
            <a:ln cap="flat" cmpd="sng" w="9525">
              <a:solidFill>
                <a:srgbClr val="F4D7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1698975" y="2215525"/>
              <a:ext cx="25158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20">
                  <a:solidFill>
                    <a:schemeClr val="lt1"/>
                  </a:solidFill>
                  <a:latin typeface="Plus Jakarta Sans ExtraBold"/>
                  <a:ea typeface="Plus Jakarta Sans ExtraBold"/>
                  <a:cs typeface="Plus Jakarta Sans ExtraBold"/>
                  <a:sym typeface="Plus Jakarta Sans ExtraBold"/>
                </a:rPr>
                <a:t>Quiz App</a:t>
              </a:r>
              <a:endParaRPr sz="242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endParaRPr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1698975" y="1983050"/>
              <a:ext cx="1038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2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Day 6 (1h):</a:t>
              </a:r>
              <a:endParaRPr b="1" sz="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49" name="Google Shape;14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140425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5"/>
            <p:cNvSpPr txBox="1"/>
            <p:nvPr/>
          </p:nvSpPr>
          <p:spPr>
            <a:xfrm>
              <a:off x="4669150" y="2057025"/>
              <a:ext cx="29040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Learn how to if answer is correct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1" name="Google Shape;15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814513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5"/>
            <p:cNvSpPr txBox="1"/>
            <p:nvPr/>
          </p:nvSpPr>
          <p:spPr>
            <a:xfrm>
              <a:off x="4669150" y="2731125"/>
              <a:ext cx="2868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quiz app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  <p:pic>
          <p:nvPicPr>
            <p:cNvPr id="153" name="Google Shape;1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8150" y="2472500"/>
              <a:ext cx="205800" cy="20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5"/>
            <p:cNvSpPr txBox="1"/>
            <p:nvPr/>
          </p:nvSpPr>
          <p:spPr>
            <a:xfrm>
              <a:off x="4669150" y="2389100"/>
              <a:ext cx="30852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0">
                  <a:solidFill>
                    <a:schemeClr val="lt1"/>
                  </a:solidFill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Show if the user got it right or not</a:t>
              </a:r>
              <a:endParaRPr sz="102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0" y="1472850"/>
            <a:ext cx="295925" cy="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1844500" y="1368563"/>
            <a:ext cx="22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AFF"/>
                </a:solidFill>
                <a:latin typeface="Caveat Medium"/>
                <a:ea typeface="Caveat Medium"/>
                <a:cs typeface="Caveat Medium"/>
                <a:sym typeface="Caveat Medium"/>
              </a:rPr>
              <a:t>We are currently here</a:t>
            </a:r>
            <a:endParaRPr>
              <a:solidFill>
                <a:srgbClr val="F8FAFF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2481750" y="745050"/>
            <a:ext cx="4180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2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Your 6-Day Success Plan</a:t>
            </a:r>
            <a:endParaRPr b="1" sz="242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793325" y="945175"/>
            <a:ext cx="40767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are building</a:t>
            </a:r>
            <a:endParaRPr/>
          </a:p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793325" y="1548200"/>
            <a:ext cx="38457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simple quiz app where you get it will show you whether you get it right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you are learning: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How to check the user's answer against the correct answer using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Show if the user got it right or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project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  <p:pic>
        <p:nvPicPr>
          <p:cNvPr id="164" name="Google Shape;164;p16" title="Screenshot 2023-03-13 at 12.43.42 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925" y="358750"/>
            <a:ext cx="3476550" cy="4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gma Theme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